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Helvetica Neue"/>
      <p:regular r:id="rId11"/>
      <p:bold r:id="rId12"/>
      <p:italic r:id="rId13"/>
      <p:boldItalic r:id="rId1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elveticaNeue-regular.fntdata"/><Relationship Id="rId10" Type="http://schemas.openxmlformats.org/officeDocument/2006/relationships/slide" Target="slides/slide5.xml"/><Relationship Id="rId13" Type="http://schemas.openxmlformats.org/officeDocument/2006/relationships/font" Target="fonts/HelveticaNeue-italic.fntdata"/><Relationship Id="rId12" Type="http://schemas.openxmlformats.org/officeDocument/2006/relationships/font" Target="fonts/HelveticaNeue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font" Target="fonts/HelveticaNeue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38866aef2ae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38866aef2ae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38866aef2ae_0_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38866aef2ae_0_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38866aef2ae_0_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38866aef2ae_0_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g38866aef2ae_0_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Google Shape;84;g38866aef2ae_0_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1028875" y="708600"/>
            <a:ext cx="8115000" cy="372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 creatures of the earth and sky,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Come, kindred, lift your voices high,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Bright burning sun with golden beam,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Soft shining moon with silver gleam: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Alleluia, Alleluia, 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3" name="Google Shape;63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5" name="Google Shape;65;p14"/>
          <p:cNvSpPr txBox="1"/>
          <p:nvPr/>
        </p:nvSpPr>
        <p:spPr>
          <a:xfrm>
            <a:off x="1028875" y="708600"/>
            <a:ext cx="8115000" cy="372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Swift rushing wind so wild and strong,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White clouds that sail in heav’n along,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Fair rising morn in praise rejoice,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High stars of evening find a voice: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Alleluia, Alleluia, 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0" name="Google Shape;70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1" name="Google Shape;71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3" name="Google Shape;73;p15"/>
          <p:cNvSpPr txBox="1"/>
          <p:nvPr/>
        </p:nvSpPr>
        <p:spPr>
          <a:xfrm>
            <a:off x="1028875" y="708600"/>
            <a:ext cx="8115000" cy="372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Cool flowing water, pure and clear,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Make music for all life to hear,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Dance, flame of fire, so strong and bright,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bless us with your warmth and light: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Alleluia, Alleluia, 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8" name="Google Shape;78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9" name="Google Shape;79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1" name="Google Shape;81;p16"/>
          <p:cNvSpPr txBox="1"/>
          <p:nvPr/>
        </p:nvSpPr>
        <p:spPr>
          <a:xfrm>
            <a:off x="1028875" y="708600"/>
            <a:ext cx="8115000" cy="372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Embracing earth, you, day by day,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Bring forth your blessings on our way,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 herbs and fruits that richly grow,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Let them the glory also show: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Alleluia, Alleluia, 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6" name="Google Shape;86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7" name="Google Shape;87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8" name="Google Shape;88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9" name="Google Shape;89;p17"/>
          <p:cNvSpPr txBox="1"/>
          <p:nvPr/>
        </p:nvSpPr>
        <p:spPr>
          <a:xfrm>
            <a:off x="1028875" y="708600"/>
            <a:ext cx="8115000" cy="372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 you of understanding heart,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Forgiving others, take your part,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Let all things now the Holy bless,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worship God in humbleness:</a:t>
            </a:r>
            <a:b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Alleluia, Alleluia, Alleluia, Alleluia, Alleluia!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